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1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1236-BCB5-46EF-BF74-CC6BD5E59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AD1D6-CB56-4DD7-A6E1-FA2225DAE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DD895-F029-419F-8A00-68BCB91C8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3FEF4-F11F-4E78-9E64-AC771B2D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5F3E9-9F42-4DD9-865A-570BE8C4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04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0063C-0C4A-488F-A599-FA4E1BC4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D9D40-5D55-4129-AD6E-8842ED070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A2F7D-1E5A-429F-B702-3E1D85025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52B04-21ED-49C8-89E5-A118CFCD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F45DE-D341-46A1-950F-0758A5FC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180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C9F05E-803D-4032-B894-3C470672B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A67B0B-5889-46E0-AC54-71FBD6BA7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2AB35-B572-4707-A4CC-D2D15E5BF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18B12-2A31-4C5F-B190-E88035E09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0410C-D548-42DF-8A09-7948AF199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0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99627-EE9C-4B3B-A85E-BE56D5934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853D3-C5D7-493A-A3B0-DD508FA8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020C2-72BD-4C65-AA7A-A1C2DD54B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6B6AF-517E-4C73-95B4-393BB10A5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6E5B-C13B-4D6F-B4AD-E8FCE722F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1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2B885-8C32-485C-84B2-2FCDFC29C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78A4A-28AC-4B0C-8BE3-D57309BEB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C3F98-1E5E-416E-8136-47A2D801F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C7A4D-08E0-46F3-A81C-F72AA325B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C732E-A7E6-4E93-86EF-661AA4E5E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8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01D8-011F-4C7C-9CD1-E30CE3B6B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73B32-81EB-425B-B0AF-6AA8A406BB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53534-5D73-4F38-9AF9-74DB49A49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8951B-C3A0-4198-9C9C-4D832C555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65165-4A41-4BC8-8070-F89DE7D44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72426-4B84-4835-B79E-2317F6EAD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91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3707-FAF7-45C6-8D51-3C779668E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9A759-0435-44CE-9803-919C6412B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7437A-4616-447B-8BB8-F4A732DB7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72D2C-803F-4CDA-A550-E56457C6A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F42E76-EA6C-4C3A-8E51-ED74B9F19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6106D9-5C74-4E4C-961E-048A98A7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D343B-D4C1-4953-8C5B-A56449B62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9D069-19BB-4AEB-B486-0652D9904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34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5111F-1D4E-4BD2-8B7A-4E8B6649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E51C46-9352-46A1-9CD3-4E8BE39A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663272-A61B-4D98-B41E-F23F81564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7E7E6-E987-4EEA-B597-92ABF0574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2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42FCB0-EAB5-482A-AC80-AC5623B7B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F9B5DA-830E-44DC-852D-C8ADC040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09C42C-CEF7-4273-B5D3-A7375193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2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984A-EF59-4229-B905-F9C691617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4D052-C3DF-42EF-8EC3-5FB25962D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7B1E7A-0060-4B3D-90B7-D0F2072CA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832B1-BE0C-4782-9E1A-B5E8F8263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69E95-EBC3-4EB3-AE0A-2BF230D6A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F6A970-9DFC-4A58-B625-5D46B721F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7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86EE-0001-40D4-AB14-5EEDD652C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85BCFC-8790-42F6-ABBC-AF199CD3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D9227-683A-4133-858C-E6F998533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9FF78-683B-4519-8875-BF1F7E54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34125-07AD-48C1-ADDC-632645399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8B5AE-6D8E-45A1-ADD6-741039AEB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43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C8CD-A066-4B3B-ADAB-7D8C3E65E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C288D0-B003-4F52-AD20-1616AD3B5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5CBE5-A1F6-4481-93EE-FD62942A5A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A6A01-4175-402C-B392-E75E2A0FE09B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CEC8B-019A-4D0B-99DB-DE1188BF40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4132B-5E6F-4CC4-B870-BCD203795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758C4-B2ED-4B9F-A13D-C77E93646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3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7F5BB-018C-4BD0-A81A-D1B64DDDF1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8E1C2-FE10-470D-AAB5-E28528861D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58F527-C0E4-42BE-8258-33051842E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050"/>
            <a:ext cx="12192000" cy="5894442"/>
          </a:xfrm>
          <a:prstGeom prst="rect">
            <a:avLst/>
          </a:prstGeom>
        </p:spPr>
      </p:pic>
      <p:pic>
        <p:nvPicPr>
          <p:cNvPr id="1026" name="Picture 2" descr="Image result for black map pins">
            <a:extLst>
              <a:ext uri="{FF2B5EF4-FFF2-40B4-BE49-F238E27FC236}">
                <a16:creationId xmlns:a16="http://schemas.microsoft.com/office/drawing/2014/main" id="{B1BFD378-1822-43FE-AE6E-5883A81C7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1902" y="1609388"/>
            <a:ext cx="398462" cy="71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black map pins">
            <a:extLst>
              <a:ext uri="{FF2B5EF4-FFF2-40B4-BE49-F238E27FC236}">
                <a16:creationId xmlns:a16="http://schemas.microsoft.com/office/drawing/2014/main" id="{F6F31795-203B-41F2-B019-04A1D1195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316" y="3621542"/>
            <a:ext cx="234951" cy="41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black map pins">
            <a:extLst>
              <a:ext uri="{FF2B5EF4-FFF2-40B4-BE49-F238E27FC236}">
                <a16:creationId xmlns:a16="http://schemas.microsoft.com/office/drawing/2014/main" id="{DA6CDFD0-7231-4581-A2B4-F2E587C4A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59820"/>
            <a:ext cx="274748" cy="49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black map pins">
            <a:extLst>
              <a:ext uri="{FF2B5EF4-FFF2-40B4-BE49-F238E27FC236}">
                <a16:creationId xmlns:a16="http://schemas.microsoft.com/office/drawing/2014/main" id="{C526B3CF-B077-46E8-8132-7F22E07FB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0251" y="3429000"/>
            <a:ext cx="107949" cy="19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black map pins">
            <a:extLst>
              <a:ext uri="{FF2B5EF4-FFF2-40B4-BE49-F238E27FC236}">
                <a16:creationId xmlns:a16="http://schemas.microsoft.com/office/drawing/2014/main" id="{FBB95C11-EE55-44BF-9DD5-8CBDB7278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949" y="3412007"/>
            <a:ext cx="234951" cy="41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black map pins">
            <a:extLst>
              <a:ext uri="{FF2B5EF4-FFF2-40B4-BE49-F238E27FC236}">
                <a16:creationId xmlns:a16="http://schemas.microsoft.com/office/drawing/2014/main" id="{A3B5A659-1A72-4ABC-A070-7E8174399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638" y="2512192"/>
            <a:ext cx="19224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black map pins">
            <a:extLst>
              <a:ext uri="{FF2B5EF4-FFF2-40B4-BE49-F238E27FC236}">
                <a16:creationId xmlns:a16="http://schemas.microsoft.com/office/drawing/2014/main" id="{08090F16-9E4F-4DE8-B694-6FE8D13CE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676" y="1774246"/>
            <a:ext cx="106803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black map pins">
            <a:extLst>
              <a:ext uri="{FF2B5EF4-FFF2-40B4-BE49-F238E27FC236}">
                <a16:creationId xmlns:a16="http://schemas.microsoft.com/office/drawing/2014/main" id="{EBCC5D45-82CC-475A-8602-7D8880BCF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490" y="4450219"/>
            <a:ext cx="544510" cy="97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black map pins">
            <a:extLst>
              <a:ext uri="{FF2B5EF4-FFF2-40B4-BE49-F238E27FC236}">
                <a16:creationId xmlns:a16="http://schemas.microsoft.com/office/drawing/2014/main" id="{F77465FE-65AE-47D5-B652-5C22B2505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4274" y="1913392"/>
            <a:ext cx="234951" cy="41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black map pins">
            <a:extLst>
              <a:ext uri="{FF2B5EF4-FFF2-40B4-BE49-F238E27FC236}">
                <a16:creationId xmlns:a16="http://schemas.microsoft.com/office/drawing/2014/main" id="{CD0D89AE-5A89-457E-95A6-90544E27C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1349" y="3564407"/>
            <a:ext cx="234951" cy="41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black map pins">
            <a:extLst>
              <a:ext uri="{FF2B5EF4-FFF2-40B4-BE49-F238E27FC236}">
                <a16:creationId xmlns:a16="http://schemas.microsoft.com/office/drawing/2014/main" id="{0B082A45-873A-4344-BFD7-F353DDDE7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515" y="2088037"/>
            <a:ext cx="19224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black map pins">
            <a:extLst>
              <a:ext uri="{FF2B5EF4-FFF2-40B4-BE49-F238E27FC236}">
                <a16:creationId xmlns:a16="http://schemas.microsoft.com/office/drawing/2014/main" id="{693A4B97-568A-4658-92D7-DE07ADEF1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8535" y="3564407"/>
            <a:ext cx="398461" cy="71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33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29FA7-8603-412F-B01B-608AC705E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B26FC54-315A-4923-9AC8-85A29ED4BF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56704"/>
          </a:xfrm>
        </p:spPr>
      </p:pic>
      <p:pic>
        <p:nvPicPr>
          <p:cNvPr id="10" name="Picture 2" descr="Image result for black map pins">
            <a:extLst>
              <a:ext uri="{FF2B5EF4-FFF2-40B4-BE49-F238E27FC236}">
                <a16:creationId xmlns:a16="http://schemas.microsoft.com/office/drawing/2014/main" id="{F1439A1B-DEE3-45EF-AA18-AF66A798F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852" y="1447463"/>
            <a:ext cx="398462" cy="710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black map pins">
            <a:extLst>
              <a:ext uri="{FF2B5EF4-FFF2-40B4-BE49-F238E27FC236}">
                <a16:creationId xmlns:a16="http://schemas.microsoft.com/office/drawing/2014/main" id="{D489E525-4446-4CE6-A757-BF1E38F22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01" y="3368816"/>
            <a:ext cx="234951" cy="41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black map pins">
            <a:extLst>
              <a:ext uri="{FF2B5EF4-FFF2-40B4-BE49-F238E27FC236}">
                <a16:creationId xmlns:a16="http://schemas.microsoft.com/office/drawing/2014/main" id="{50B5F596-D346-4E1C-B397-992791087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247" y="3222994"/>
            <a:ext cx="398461" cy="71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black map pins">
            <a:extLst>
              <a:ext uri="{FF2B5EF4-FFF2-40B4-BE49-F238E27FC236}">
                <a16:creationId xmlns:a16="http://schemas.microsoft.com/office/drawing/2014/main" id="{B0AB0CB7-3928-483F-B72C-1AED2B277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588358"/>
            <a:ext cx="274748" cy="49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black map pins">
            <a:extLst>
              <a:ext uri="{FF2B5EF4-FFF2-40B4-BE49-F238E27FC236}">
                <a16:creationId xmlns:a16="http://schemas.microsoft.com/office/drawing/2014/main" id="{8A9AA7B0-1579-4895-B65E-FEE0A9620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926" y="2285391"/>
            <a:ext cx="19224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black map pins">
            <a:extLst>
              <a:ext uri="{FF2B5EF4-FFF2-40B4-BE49-F238E27FC236}">
                <a16:creationId xmlns:a16="http://schemas.microsoft.com/office/drawing/2014/main" id="{2E78824D-2930-4CE2-AD87-80A3D9E90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3492" y="4588358"/>
            <a:ext cx="372100" cy="66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black map pins">
            <a:extLst>
              <a:ext uri="{FF2B5EF4-FFF2-40B4-BE49-F238E27FC236}">
                <a16:creationId xmlns:a16="http://schemas.microsoft.com/office/drawing/2014/main" id="{BA46E1E6-F74F-49E4-9759-771DCEE9D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688" y="3166363"/>
            <a:ext cx="149225" cy="26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black map pins">
            <a:extLst>
              <a:ext uri="{FF2B5EF4-FFF2-40B4-BE49-F238E27FC236}">
                <a16:creationId xmlns:a16="http://schemas.microsoft.com/office/drawing/2014/main" id="{4B5828EE-D3C3-4E59-8213-ABFC3623A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069" y="3006440"/>
            <a:ext cx="149225" cy="26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 result for black map pins">
            <a:extLst>
              <a:ext uri="{FF2B5EF4-FFF2-40B4-BE49-F238E27FC236}">
                <a16:creationId xmlns:a16="http://schemas.microsoft.com/office/drawing/2014/main" id="{E12E31F9-A55B-44D0-914B-53007B36D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136" y="1568968"/>
            <a:ext cx="234951" cy="41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Image result for black map pins">
            <a:extLst>
              <a:ext uri="{FF2B5EF4-FFF2-40B4-BE49-F238E27FC236}">
                <a16:creationId xmlns:a16="http://schemas.microsoft.com/office/drawing/2014/main" id="{315B1D24-8628-4C1B-8098-3CD401E8F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5697" y="1927594"/>
            <a:ext cx="19224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Image result for black map pins">
            <a:extLst>
              <a:ext uri="{FF2B5EF4-FFF2-40B4-BE49-F238E27FC236}">
                <a16:creationId xmlns:a16="http://schemas.microsoft.com/office/drawing/2014/main" id="{D1B6533C-D2E6-4ED0-9C38-2F6731B69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420" y="1523391"/>
            <a:ext cx="106803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7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Suhirtha Raj</dc:creator>
  <cp:lastModifiedBy>Suhirtha Raj</cp:lastModifiedBy>
  <cp:revision>3</cp:revision>
  <dcterms:created xsi:type="dcterms:W3CDTF">2017-12-07T09:34:36Z</dcterms:created>
  <dcterms:modified xsi:type="dcterms:W3CDTF">2017-12-08T03:34:45Z</dcterms:modified>
</cp:coreProperties>
</file>

<file path=docProps/thumbnail.jpeg>
</file>